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51.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3"/>
  </p:notesMasterIdLst>
  <p:sldIdLst>
    <p:sldId id="259" r:id="rId3"/>
    <p:sldId id="282" r:id="rId4"/>
    <p:sldId id="260" r:id="rId5"/>
    <p:sldId id="258" r:id="rId6"/>
    <p:sldId id="284" r:id="rId7"/>
    <p:sldId id="262" r:id="rId8"/>
    <p:sldId id="286" r:id="rId9"/>
    <p:sldId id="263" r:id="rId10"/>
    <p:sldId id="269" r:id="rId11"/>
    <p:sldId id="268" r:id="rId12"/>
    <p:sldId id="285" r:id="rId13"/>
    <p:sldId id="287" r:id="rId14"/>
    <p:sldId id="289" r:id="rId15"/>
    <p:sldId id="288" r:id="rId16"/>
    <p:sldId id="290" r:id="rId17"/>
    <p:sldId id="306" r:id="rId18"/>
    <p:sldId id="293" r:id="rId19"/>
    <p:sldId id="291" r:id="rId20"/>
    <p:sldId id="292" r:id="rId21"/>
    <p:sldId id="273" r:id="rId22"/>
    <p:sldId id="294" r:id="rId23"/>
    <p:sldId id="295" r:id="rId24"/>
    <p:sldId id="296" r:id="rId25"/>
    <p:sldId id="297" r:id="rId26"/>
    <p:sldId id="298" r:id="rId27"/>
    <p:sldId id="299" r:id="rId28"/>
    <p:sldId id="300" r:id="rId29"/>
    <p:sldId id="302" r:id="rId30"/>
    <p:sldId id="301" r:id="rId31"/>
    <p:sldId id="303" r:id="rId32"/>
    <p:sldId id="304" r:id="rId33"/>
    <p:sldId id="305" r:id="rId34"/>
    <p:sldId id="274" r:id="rId35"/>
    <p:sldId id="307" r:id="rId36"/>
    <p:sldId id="308" r:id="rId37"/>
    <p:sldId id="280" r:id="rId38"/>
    <p:sldId id="281" r:id="rId39"/>
    <p:sldId id="265" r:id="rId40"/>
    <p:sldId id="266" r:id="rId41"/>
    <p:sldId id="267" r:id="rId42"/>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8" autoAdjust="0"/>
    <p:restoredTop sz="83976" autoAdjust="0"/>
  </p:normalViewPr>
  <p:slideViewPr>
    <p:cSldViewPr snapToGrid="0" snapToObjects="1">
      <p:cViewPr varScale="1">
        <p:scale>
          <a:sx n="97" d="100"/>
          <a:sy n="97" d="100"/>
        </p:scale>
        <p:origin x="208" y="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18-May-2017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7</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7.tiff"/></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0.jpg"/><Relationship Id="rId5" Type="http://schemas.openxmlformats.org/officeDocument/2006/relationships/image" Target="../media/image33.png"/><Relationship Id="rId4" Type="http://schemas.openxmlformats.org/officeDocument/2006/relationships/hyperlink" Target="https://bitbucket.org/lavag/labview-task-manag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 but </a:t>
            </a:r>
            <a:r>
              <a:rPr lang="en-US" sz="2000"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339354" y="1357311"/>
            <a:ext cx="2547430" cy="1299189"/>
          </a:xfrm>
          <a:prstGeom prst="rect">
            <a:avLst/>
          </a:prstGeom>
        </p:spPr>
      </p:pic>
      <p:sp>
        <p:nvSpPr>
          <p:cNvPr id="10" name="TextBox 9"/>
          <p:cNvSpPr txBox="1"/>
          <p:nvPr/>
        </p:nvSpPr>
        <p:spPr>
          <a:xfrm>
            <a:off x="423951" y="2684770"/>
            <a:ext cx="3414178" cy="584775"/>
          </a:xfrm>
          <a:prstGeom prst="rect">
            <a:avLst/>
          </a:prstGeom>
          <a:solidFill>
            <a:schemeClr val="accent1">
              <a:lumMod val="20000"/>
              <a:lumOff val="80000"/>
            </a:schemeClr>
          </a:solidFill>
        </p:spPr>
        <p:txBody>
          <a:bodyPr wrap="square" lIns="0" rIns="0" rtlCol="0">
            <a:spAutoFit/>
          </a:bodyPr>
          <a:lstStyle/>
          <a:p>
            <a:r>
              <a:rPr lang="en-US" sz="1600" b="1" dirty="0"/>
              <a:t>WHAT?!</a:t>
            </a:r>
            <a:r>
              <a:rPr lang="en-US" sz="1600" dirty="0"/>
              <a:t>  There are still VIs running?!</a:t>
            </a:r>
            <a:br>
              <a:rPr lang="en-US" sz="1600" dirty="0"/>
            </a:br>
            <a:r>
              <a:rPr lang="en-US" sz="1600" dirty="0"/>
              <a:t>Which ones?!</a:t>
            </a:r>
          </a:p>
        </p:txBody>
      </p:sp>
      <p:sp>
        <p:nvSpPr>
          <p:cNvPr id="11" name="TextBox 10"/>
          <p:cNvSpPr txBox="1"/>
          <p:nvPr/>
        </p:nvSpPr>
        <p:spPr>
          <a:xfrm>
            <a:off x="5245415" y="3812639"/>
            <a:ext cx="3319684" cy="830997"/>
          </a:xfrm>
          <a:prstGeom prst="rect">
            <a:avLst/>
          </a:prstGeom>
          <a:solidFill>
            <a:schemeClr val="accent1">
              <a:lumMod val="20000"/>
              <a:lumOff val="80000"/>
            </a:schemeClr>
          </a:solidFill>
        </p:spPr>
        <p:txBody>
          <a:bodyPr wrap="square" lIns="0" rIns="0" rtlCol="0">
            <a:spAutoFit/>
          </a:bodyPr>
          <a:lstStyle/>
          <a:p>
            <a:r>
              <a:rPr lang="en-US" sz="1600" dirty="0"/>
              <a:t>&lt;sigh&gt; I guess the only way out of this stalemate is to kill LabVIEW – </a:t>
            </a:r>
            <a:r>
              <a:rPr lang="en-US" sz="1600" b="1" dirty="0"/>
              <a:t>but I have unsaved VIs!  #%$!@#$</a:t>
            </a:r>
          </a:p>
        </p:txBody>
      </p:sp>
      <p:pic>
        <p:nvPicPr>
          <p:cNvPr id="14" name="Picture 13"/>
          <p:cNvPicPr>
            <a:picLocks noChangeAspect="1"/>
          </p:cNvPicPr>
          <p:nvPr/>
        </p:nvPicPr>
        <p:blipFill>
          <a:blip r:embed="rId3"/>
          <a:stretch>
            <a:fillRect/>
          </a:stretch>
        </p:blipFill>
        <p:spPr>
          <a:xfrm>
            <a:off x="2083348" y="3302315"/>
            <a:ext cx="2530216" cy="1317821"/>
          </a:xfrm>
          <a:prstGeom prst="rect">
            <a:avLst/>
          </a:prstGeom>
        </p:spPr>
      </p:pic>
      <p:sp>
        <p:nvSpPr>
          <p:cNvPr id="16" name="TextBox 15"/>
          <p:cNvSpPr txBox="1"/>
          <p:nvPr/>
        </p:nvSpPr>
        <p:spPr>
          <a:xfrm>
            <a:off x="2971273" y="4638468"/>
            <a:ext cx="1765187" cy="338554"/>
          </a:xfrm>
          <a:prstGeom prst="rect">
            <a:avLst/>
          </a:prstGeom>
          <a:solidFill>
            <a:schemeClr val="accent1">
              <a:lumMod val="20000"/>
              <a:lumOff val="80000"/>
            </a:schemeClr>
          </a:solidFill>
        </p:spPr>
        <p:txBody>
          <a:bodyPr wrap="square" lIns="0" rIns="0" rtlCol="0">
            <a:spAutoFit/>
          </a:bodyPr>
          <a:lstStyle/>
          <a:p>
            <a:r>
              <a:rPr lang="en-US" sz="1600" dirty="0"/>
              <a:t>Oh </a:t>
            </a:r>
            <a:r>
              <a:rPr lang="en-US" sz="1600" b="1" dirty="0"/>
              <a:t>THAT’s</a:t>
            </a:r>
            <a:r>
              <a:rPr lang="en-US" sz="1600" dirty="0"/>
              <a:t> helpful!</a:t>
            </a:r>
          </a:p>
        </p:txBody>
      </p:sp>
      <p:pic>
        <p:nvPicPr>
          <p:cNvPr id="2" name="Picture 1"/>
          <p:cNvPicPr>
            <a:picLocks noChangeAspect="1"/>
          </p:cNvPicPr>
          <p:nvPr/>
        </p:nvPicPr>
        <p:blipFill>
          <a:blip r:embed="rId4"/>
          <a:stretch>
            <a:fillRect/>
          </a:stretch>
        </p:blipFill>
        <p:spPr>
          <a:xfrm>
            <a:off x="5388999" y="1532138"/>
            <a:ext cx="3400424" cy="2264834"/>
          </a:xfrm>
          <a:prstGeom prst="rect">
            <a:avLst/>
          </a:prstGeom>
        </p:spPr>
      </p:pic>
      <p:sp>
        <p:nvSpPr>
          <p:cNvPr id="12" name="Callout: Double Bent Line 11"/>
          <p:cNvSpPr/>
          <p:nvPr/>
        </p:nvSpPr>
        <p:spPr>
          <a:xfrm flipH="1">
            <a:off x="3979193" y="2343532"/>
            <a:ext cx="1268742" cy="722522"/>
          </a:xfrm>
          <a:prstGeom prst="borderCallout3">
            <a:avLst>
              <a:gd name="adj1" fmla="val 82551"/>
              <a:gd name="adj2" fmla="val -1186"/>
              <a:gd name="adj3" fmla="val 82552"/>
              <a:gd name="adj4" fmla="val -5945"/>
              <a:gd name="adj5" fmla="val 94770"/>
              <a:gd name="adj6" fmla="val -5946"/>
              <a:gd name="adj7" fmla="val 155748"/>
              <a:gd name="adj8" fmla="val -86215"/>
            </a:avLst>
          </a:prstGeom>
          <a:solidFill>
            <a:srgbClr val="FFFF00">
              <a:alpha val="30000"/>
            </a:srgbClr>
          </a:solidFill>
          <a:ln w="12700">
            <a:solidFill>
              <a:srgbClr val="0A60A3"/>
            </a:solidFill>
            <a:tailEnd type="arrow" w="lg" len="lg"/>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Box 5"/>
          <p:cNvSpPr txBox="1"/>
          <p:nvPr/>
        </p:nvSpPr>
        <p:spPr>
          <a:xfrm>
            <a:off x="4030831" y="2381627"/>
            <a:ext cx="1194849" cy="646331"/>
          </a:xfrm>
          <a:prstGeom prst="rect">
            <a:avLst/>
          </a:prstGeom>
          <a:noFill/>
        </p:spPr>
        <p:txBody>
          <a:bodyPr wrap="square" lIns="0" rIns="0" rtlCol="0">
            <a:spAutoFit/>
          </a:bodyPr>
          <a:lstStyle/>
          <a:p>
            <a:r>
              <a:rPr lang="en-US" sz="1200" dirty="0"/>
              <a:t>These </a:t>
            </a:r>
            <a:r>
              <a:rPr lang="en-US" sz="1200" dirty="0" smtClean="0"/>
              <a:t>buttons only </a:t>
            </a:r>
            <a:r>
              <a:rPr lang="en-US" sz="1200" dirty="0"/>
              <a:t>laugh at you when clicked</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pic>
        <p:nvPicPr>
          <p:cNvPr id="2" name="Content Placeholder 1"/>
          <p:cNvPicPr>
            <a:picLocks noGrp="1" noChangeAspect="1"/>
          </p:cNvPicPr>
          <p:nvPr>
            <p:ph sz="half" idx="1"/>
          </p:nvPr>
        </p:nvPicPr>
        <p:blipFill>
          <a:blip r:embed="rId3"/>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…\Test </a:t>
            </a:r>
            <a:r>
              <a:rPr lang="en-US" sz="1100" dirty="0" err="1">
                <a:latin typeface="Courier New" panose="02070309020205020404" pitchFamily="49" charset="0"/>
                <a:cs typeface="Courier New" panose="02070309020205020404" pitchFamily="49" charset="0"/>
              </a:rPr>
              <a:t>VIs_LVTM</a:t>
            </a:r>
            <a:r>
              <a:rPr lang="en-US" sz="1100" dirty="0">
                <a:latin typeface="Courier New" panose="02070309020205020404" pitchFamily="49" charset="0"/>
                <a:cs typeface="Courier New" panose="02070309020205020404" pitchFamily="49" charset="0"/>
              </a:rPr>
              <a:t>\Parallel VIs Launcher.vi</a:t>
            </a:r>
          </a:p>
          <a:p>
            <a:pPr marL="742924" lvl="1" indent="-285750">
              <a:buFont typeface="Arial" panose="020B0604020202020204" pitchFamily="34" charset="0"/>
              <a:buChar char="•"/>
            </a:pPr>
            <a:r>
              <a:rPr lang="en-US" sz="1200" dirty="0"/>
              <a:t>Demonstrate normal VI –vs- different kinds of clone VIs</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Test VIs_LVTM\DialogTestApp.vi</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6" name="Picture 5"/>
          <p:cNvPicPr>
            <a:picLocks noChangeAspect="1"/>
          </p:cNvPicPr>
          <p:nvPr/>
        </p:nvPicPr>
        <p:blipFill>
          <a:blip r:embed="rId4"/>
          <a:stretch>
            <a:fillRect/>
          </a:stretch>
        </p:blipFill>
        <p:spPr>
          <a:xfrm>
            <a:off x="5268537" y="1595126"/>
            <a:ext cx="2933070" cy="662147"/>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r>
                        <a:rPr lang="en-US" dirty="0"/>
                        <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7880</TotalTime>
  <Words>1991</Words>
  <Application>Microsoft Office PowerPoint</Application>
  <PresentationFormat>On-screen Show (16:9)</PresentationFormat>
  <Paragraphs>318</Paragraphs>
  <Slides>40</Slides>
  <Notes>26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Vargo, Timothy D</cp:lastModifiedBy>
  <cp:revision>287</cp:revision>
  <dcterms:created xsi:type="dcterms:W3CDTF">2017-01-30T19:54:50Z</dcterms:created>
  <dcterms:modified xsi:type="dcterms:W3CDTF">2017-05-19T00:41:45Z</dcterms:modified>
</cp:coreProperties>
</file>